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18" r:id="rId2"/>
    <p:sldId id="1158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45" d="100"/>
          <a:sy n="45" d="100"/>
        </p:scale>
        <p:origin x="82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58348-14B0-40E9-8474-B618C65924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4E8F71-984F-41E1-ABBE-5A001F0F50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FC100C-FB86-40C9-B77A-E9FC01DE4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E2EB97-0CCB-4290-A4EC-AC7709AB3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3E48DB-DFB9-4B93-86DC-4BAB5E84C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222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26273-E4BE-478E-AF3B-2BE772907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B97E85-5185-495F-8037-E8AB730459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93E912-6DDC-4F2B-86E8-D4C28B597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B474A1-00FD-4F0A-958A-23B620D62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C65F8D-A2BA-4982-A14A-24FE9C4BA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971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7C7909-B2EF-4C82-82FA-D6B7196CDD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386EF-E8AD-4968-8B75-44132625C5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011C6F-CCB4-49DA-BB98-132B2BF48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86F5B1-C1F8-459E-86FB-E0C2824D1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057C7C-3E5A-43B2-8375-515D518B8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9026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782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2672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24FDA-F0EC-4A2A-A27E-704EDB43E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3EE14-384C-419D-B9F7-A759BE1352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64ED86-9630-42E2-946C-C4414C07E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71ED12-EA42-4087-8BCC-DEA147488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5F2890-929C-4CEB-A9F4-BA8571B8D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119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D3967-84A6-418C-9A79-EFFEDED9D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2AC4E1-93EB-4E25-A3CB-C8AF9DD639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7442DB-8410-4E0D-9889-AF389CFF4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45DEE4-5FFA-4276-8E88-A211FA4BB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0DE988-6E04-40C7-A3BA-9EEC29E83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212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81535-35E1-4953-B6AB-6127EE460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F53927-E4B2-48F7-8D6C-D4D0FF7C15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C11CE9-B935-490F-8D69-543CA6CB21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DA974C-2610-4DDF-B074-972B161BC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219DFD-CD49-47FA-A635-5FCEDCF1A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35AC37-135B-4033-A35D-AF070D2EE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340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0B45E-55D2-4488-9F1D-AC4FFA718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878664-E00E-4441-A5EF-ACBBF63E8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B67DEA-53F4-45E2-AE05-F4E4726A12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B54730-91FF-4D30-9289-777D53C183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77E698-0CC0-4719-93C4-2FD6387516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F1780C-A362-461A-B4F5-14E5E9FFC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90B1D0-5E70-422F-84AA-7B92DBFFA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6BA2B2-0631-4E02-A434-5F041B67B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695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FB2ED-14D9-4F5A-B6B0-70200BA6C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0DE146-7504-49D9-82CE-2185C21F2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9ED33C-19C6-435F-A505-6C156446F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C2349D-0F15-46F6-A26B-3CB26366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689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8E721B-EDC2-4BEC-A1EC-6E1F37BAB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702C9F-D577-4B6A-AA15-A6054B1B1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F1D56C-328D-444B-9826-DC67A4174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794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6FA5B-5296-4CB6-B515-9E1ECD459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8C9170-11D5-4D24-80CC-B26AAECDA2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7BDEFA-22BB-4942-8099-3D7EF7D227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02A3B1-F67E-424F-8B3A-5923FC0FB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F9B5AD-6364-44D0-A335-666EB54A9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3A108B-80ED-4C2E-BADC-4007E20E8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1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FB89A-2ECF-404F-A8BB-7763AA4AF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839159-B1BB-4ED7-91EB-BFE825A6D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5E3286-76B8-422B-A84C-6812F25ABF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84ED73-46C8-4267-A874-F1A61A522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ABA403-844A-492D-ADA8-BD1C68AEC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3CB9BC-C4EF-4298-9570-CB6F9FB07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423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FE3E004-BB33-4001-82E9-03F061167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598D04-E5E3-423A-9257-A4492C6517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F20A25-89FA-4F95-8F56-216A647A62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61A9C-18F6-41A7-8D6E-12BAA9F43FB6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24F283-7457-430A-A149-CA21737D95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181673-EC84-4CAC-8CAA-7F140B036D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763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41395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يظهر مهارة الإستعداد للعمل 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اعداد :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ميعاد أحمد الطنيجي 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F837F802-2450-0A4F-A130-31C80B2A849F}"/>
              </a:ext>
            </a:extLst>
          </p:cNvPr>
          <p:cNvGraphicFramePr>
            <a:graphicFrameLocks noGrp="1"/>
          </p:cNvGraphicFramePr>
          <p:nvPr/>
        </p:nvGraphicFramePr>
        <p:xfrm>
          <a:off x="610704" y="1226561"/>
          <a:ext cx="10799420" cy="8739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85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442171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957539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55785"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المعيار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المخرج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عنوان الدرس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الوحدة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55785"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يتقبل النقد البناء من الآخرين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يحدد  بوضوح ما يجب عليه تحقيقه من أهداف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تقبل النقد البناء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/>
                        <a:t>يظهر مهارة الإستعداد للعمل </a:t>
                      </a:r>
                      <a:endParaRPr lang="en-GB" sz="1400" b="1" dirty="0"/>
                    </a:p>
                    <a:p>
                      <a:pPr algn="ctr"/>
                      <a:endParaRPr lang="en-GB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10046631" y="548877"/>
            <a:ext cx="1625766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</a:t>
            </a:r>
            <a:r>
              <a:rPr lang="ar-AE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العاشر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060406D-E826-5A57-F202-04C20ADA5BBC}"/>
              </a:ext>
            </a:extLst>
          </p:cNvPr>
          <p:cNvSpPr/>
          <p:nvPr/>
        </p:nvSpPr>
        <p:spPr>
          <a:xfrm>
            <a:off x="82378" y="3791804"/>
            <a:ext cx="1661032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dirty="0">
                <a:ln w="0"/>
                <a:solidFill>
                  <a:schemeClr val="tx1"/>
                </a:solidFill>
              </a:rPr>
              <a:t>بطاقة المهمات 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97ABF4C7-9D92-3F69-D1F6-721115B37D89}"/>
              </a:ext>
            </a:extLst>
          </p:cNvPr>
          <p:cNvSpPr/>
          <p:nvPr/>
        </p:nvSpPr>
        <p:spPr>
          <a:xfrm>
            <a:off x="1767745" y="3864259"/>
            <a:ext cx="669303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842A59B-96D9-EA41-A804-8EDF34B4576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782" t="30629" r="2500" b="26214"/>
          <a:stretch/>
        </p:blipFill>
        <p:spPr>
          <a:xfrm>
            <a:off x="3056584" y="2560643"/>
            <a:ext cx="8085689" cy="2462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85083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43</Words>
  <Application>Microsoft Office PowerPoint</Application>
  <PresentationFormat>Widescreen</PresentationFormat>
  <Paragraphs>20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Segoe UI Semilight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MEEAD AHMED OBAID ALTENEIJI</dc:creator>
  <cp:lastModifiedBy>MEEAD AHMED OBAID ALTENEIJI</cp:lastModifiedBy>
  <cp:revision>8</cp:revision>
  <dcterms:created xsi:type="dcterms:W3CDTF">2023-06-12T14:15:26Z</dcterms:created>
  <dcterms:modified xsi:type="dcterms:W3CDTF">2023-06-12T14:39:55Z</dcterms:modified>
</cp:coreProperties>
</file>